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>
        <p:guide orient="horz" pos="2160"/>
        <p:guide pos="38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468FC-4BC4-4448-B250-45C67F0C4799}" type="datetimeFigureOut">
              <a:rPr lang="tr-TR" smtClean="0"/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BCDFF-AEE2-439A-AEE6-E36488BBC5F9}" type="slidenum">
              <a:rPr lang="tr-TR" smtClean="0"/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microsoft.com/office/2007/relationships/hdphoto" Target="../media/image4.wdp"/><Relationship Id="rId4" Type="http://schemas.openxmlformats.org/officeDocument/2006/relationships/image" Target="../media/image5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2BC7-37CC-E14C-BD2D-F7C419D37857}" type="datetimeFigureOut">
              <a:rPr lang="tr-TR" smtClean="0"/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microsoft.com/office/2007/relationships/hdphoto" Target="../media/image4.wdp"/><Relationship Id="rId12" Type="http://schemas.openxmlformats.org/officeDocument/2006/relationships/image" Target="../media/image5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2802BC7-37CC-E14C-BD2D-F7C419D37857}" type="datetimeFigureOut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rightnessContrast bright="-40000" contrast="20000"/>
                        </a14:imgEffect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anose="02060903040505020403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756AF5B-AB96-494C-A964-8A969089B079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vmlDrawing" Target="../drawings/vmlDrawing2.v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6620" y="1802130"/>
            <a:ext cx="10121900" cy="2123440"/>
          </a:xfrm>
        </p:spPr>
        <p:txBody>
          <a:bodyPr/>
          <a:lstStyle/>
          <a:p>
            <a:pPr algn="ctr"/>
            <a:r>
              <a:rPr lang="en-US" altLang="tr-TR" dirty="0"/>
              <a:t> </a:t>
            </a:r>
            <a:r>
              <a:rPr lang="en-US" altLang="tr-TR" sz="5400" dirty="0"/>
              <a:t>ÇALIŞMANIN BAŞLIĞI</a:t>
            </a:r>
            <a:r>
              <a:rPr lang="tr-TR" sz="5400" dirty="0"/>
              <a:t> </a:t>
            </a:r>
            <a:br>
              <a:rPr lang="tr-TR" dirty="0"/>
            </a:br>
            <a:br>
              <a:rPr lang="tr-TR" sz="1800" dirty="0"/>
            </a:br>
            <a:endParaRPr lang="tr-TR" sz="1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6814" y="4439607"/>
            <a:ext cx="7891272" cy="1069848"/>
          </a:xfrm>
        </p:spPr>
        <p:txBody>
          <a:bodyPr>
            <a:noAutofit/>
          </a:bodyPr>
          <a:lstStyle/>
          <a:p>
            <a:r>
              <a:rPr lang="en-US" altLang="tr-TR" sz="1400" b="1" dirty="0"/>
              <a:t>ARAŞTIRMACININ ADI-SOYADI-ÜNİVERSİTE ADI -</a:t>
            </a:r>
            <a:r>
              <a:rPr lang="tr-TR" sz="1400" b="1" dirty="0"/>
              <a:t> ORCID ID </a:t>
            </a:r>
            <a:endParaRPr lang="tr-TR" sz="1400" b="1" dirty="0"/>
          </a:p>
          <a:p>
            <a:r>
              <a:rPr lang="en-US" altLang="tr-TR" sz="1400" b="1" dirty="0">
                <a:sym typeface="+mn-ea"/>
              </a:rPr>
              <a:t>ARAŞTIRMACININ ADI-SOYADI-ÜNİVERSİTE ADI -</a:t>
            </a:r>
            <a:r>
              <a:rPr lang="tr-TR" sz="1400" b="1" dirty="0">
                <a:sym typeface="+mn-ea"/>
              </a:rPr>
              <a:t> ORCID ID </a:t>
            </a:r>
            <a:endParaRPr lang="tr-TR" sz="1400" b="1" dirty="0"/>
          </a:p>
          <a:p>
            <a:endParaRPr lang="tr-TR" sz="1400" b="1" dirty="0"/>
          </a:p>
        </p:txBody>
      </p:sp>
      <p:sp>
        <p:nvSpPr>
          <p:cNvPr id="6" name="Metin kutusu 5"/>
          <p:cNvSpPr txBox="1"/>
          <p:nvPr/>
        </p:nvSpPr>
        <p:spPr>
          <a:xfrm>
            <a:off x="4596765" y="359410"/>
            <a:ext cx="668782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400" b="1" dirty="0"/>
              <a:t>1st International Cyprus Education and Social Sciences Conference</a:t>
            </a:r>
            <a:endParaRPr lang="tr-TR" sz="1400" b="1" dirty="0"/>
          </a:p>
          <a:p>
            <a:pPr algn="ctr"/>
            <a:r>
              <a:rPr lang="tr-TR" sz="1400" b="1" dirty="0"/>
              <a:t>Cyprus Health and Social Sciences University, Turkish Republic of Northern Cyprus, April 17-18-19 2023</a:t>
            </a:r>
            <a:endParaRPr lang="tr-TR" sz="1400" b="1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065" y="355600"/>
            <a:ext cx="4324350" cy="8001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Object 9"/>
          <p:cNvGraphicFramePr/>
          <p:nvPr/>
        </p:nvGraphicFramePr>
        <p:xfrm>
          <a:off x="677545" y="5297805"/>
          <a:ext cx="10607040" cy="1113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" name="" r:id="rId2" imgW="7188200" imgH="660400" progId="Paint.Picture">
                  <p:embed/>
                </p:oleObj>
              </mc:Choice>
              <mc:Fallback>
                <p:oleObj name="" r:id="rId2" imgW="7188200" imgH="660400" progId="Paint.Picture">
                  <p:embed/>
                  <p:pic>
                    <p:nvPicPr>
                      <p:cNvPr id="0" name="Picture 1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7545" y="5297805"/>
                        <a:ext cx="10607040" cy="11131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GİRİŞ</a:t>
            </a:r>
            <a:endParaRPr lang="en-US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/>
              <a:t>Problem </a:t>
            </a:r>
            <a:r>
              <a:rPr lang="en-US" altLang="tr-TR" dirty="0"/>
              <a:t>durumu</a:t>
            </a:r>
            <a:endParaRPr lang="tr-TR" dirty="0"/>
          </a:p>
          <a:p>
            <a:r>
              <a:rPr lang="en-US" altLang="tr-TR" dirty="0"/>
              <a:t>Kısaca literatür</a:t>
            </a:r>
            <a:endParaRPr lang="tr-TR" dirty="0"/>
          </a:p>
          <a:p>
            <a:r>
              <a:rPr lang="tr-TR" dirty="0" err="1"/>
              <a:t>A</a:t>
            </a:r>
            <a:r>
              <a:rPr lang="en-US" altLang="tr-TR" dirty="0" err="1"/>
              <a:t>maç</a:t>
            </a:r>
            <a:endParaRPr lang="tr-TR" dirty="0"/>
          </a:p>
          <a:p>
            <a:r>
              <a:rPr lang="en-US" altLang="tr-TR" dirty="0"/>
              <a:t>Araştırmanın önemi</a:t>
            </a:r>
            <a:endParaRPr lang="en-US" altLang="tr-TR" dirty="0"/>
          </a:p>
        </p:txBody>
      </p:sp>
      <p:pic>
        <p:nvPicPr>
          <p:cNvPr id="7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27290" y="2247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ARAŞTIRMA PROBLEMLERİ</a:t>
            </a:r>
            <a:endParaRPr lang="en-US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tr-TR" dirty="0"/>
              <a:t>Ana</a:t>
            </a:r>
            <a:r>
              <a:rPr lang="tr-TR" dirty="0"/>
              <a:t> problem</a:t>
            </a:r>
            <a:endParaRPr lang="tr-TR" dirty="0"/>
          </a:p>
          <a:p>
            <a:r>
              <a:rPr lang="en-US" altLang="tr-TR" dirty="0" err="1"/>
              <a:t>Alt</a:t>
            </a:r>
            <a:r>
              <a:rPr lang="tr-TR" dirty="0" err="1"/>
              <a:t>-problem</a:t>
            </a:r>
            <a:r>
              <a:rPr lang="en-US" altLang="tr-TR" dirty="0" err="1"/>
              <a:t>ler</a:t>
            </a:r>
            <a:endParaRPr lang="tr-TR" dirty="0"/>
          </a:p>
          <a:p>
            <a:endParaRPr lang="tr-TR" dirty="0"/>
          </a:p>
        </p:txBody>
      </p:sp>
      <p:sp>
        <p:nvSpPr>
          <p:cNvPr id="8" name="Metin kutusu 7"/>
          <p:cNvSpPr txBox="1"/>
          <p:nvPr/>
        </p:nvSpPr>
        <p:spPr>
          <a:xfrm>
            <a:off x="2634608" y="6111757"/>
            <a:ext cx="946957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</p:txBody>
      </p:sp>
      <p:pic>
        <p:nvPicPr>
          <p:cNvPr id="4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Method</a:t>
            </a:r>
            <a:endParaRPr lang="tr-TR" dirty="0"/>
          </a:p>
          <a:p>
            <a:r>
              <a:rPr lang="en-US" altLang="tr-TR" dirty="0"/>
              <a:t>Evren ve örneklem</a:t>
            </a:r>
            <a:endParaRPr lang="tr-TR" dirty="0"/>
          </a:p>
          <a:p>
            <a:r>
              <a:rPr lang="tr-TR" dirty="0"/>
              <a:t>Data </a:t>
            </a:r>
            <a:r>
              <a:rPr lang="en-US" altLang="tr-TR" dirty="0"/>
              <a:t>toplama</a:t>
            </a:r>
            <a:endParaRPr lang="tr-TR" dirty="0"/>
          </a:p>
          <a:p>
            <a:r>
              <a:rPr lang="tr-TR" dirty="0"/>
              <a:t>Data </a:t>
            </a:r>
            <a:r>
              <a:rPr lang="tr-TR" dirty="0" err="1"/>
              <a:t>an</a:t>
            </a:r>
            <a:r>
              <a:rPr lang="en-US" altLang="tr-TR" dirty="0" err="1"/>
              <a:t>alizi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57306"/>
          </a:xfrm>
        </p:spPr>
        <p:txBody>
          <a:bodyPr/>
          <a:lstStyle/>
          <a:p>
            <a:r>
              <a:rPr lang="en-US" altLang="tr-TR" dirty="0"/>
              <a:t>BULGULAR</a:t>
            </a:r>
            <a:endParaRPr lang="en-US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512277"/>
            <a:ext cx="10058400" cy="4659923"/>
          </a:xfrm>
        </p:spPr>
        <p:txBody>
          <a:bodyPr/>
          <a:lstStyle/>
          <a:p>
            <a:r>
              <a:rPr lang="tr-TR" dirty="0" err="1"/>
              <a:t>Tabl</a:t>
            </a:r>
            <a:r>
              <a:rPr lang="en-US" altLang="tr-TR" dirty="0" err="1"/>
              <a:t>olar</a:t>
            </a:r>
            <a:endParaRPr lang="tr-TR" dirty="0"/>
          </a:p>
          <a:p>
            <a:r>
              <a:rPr lang="en-US" altLang="tr-TR" dirty="0"/>
              <a:t>Gerekli ise tabloların yorumları</a:t>
            </a:r>
            <a:endParaRPr lang="en-US" alt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2634608" y="6213237"/>
            <a:ext cx="9469577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SONUÇLAR</a:t>
            </a:r>
            <a:endParaRPr lang="en-US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Araştırmanın kısaca sonuçları</a:t>
            </a:r>
            <a:endParaRPr lang="tr-TR" dirty="0"/>
          </a:p>
          <a:p>
            <a:endParaRPr 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581265" y="300990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TARTIŞMA VE ÖNERİLER</a:t>
            </a:r>
            <a:endParaRPr lang="en-US" alt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094103"/>
            <a:ext cx="10058400" cy="4050792"/>
          </a:xfrm>
        </p:spPr>
        <p:txBody>
          <a:bodyPr/>
          <a:lstStyle/>
          <a:p>
            <a:r>
              <a:rPr lang="en-US" altLang="tr-TR" dirty="0"/>
              <a:t>Literatür ışığında tartışma</a:t>
            </a:r>
            <a:endParaRPr lang="tr-TR" dirty="0"/>
          </a:p>
          <a:p>
            <a:r>
              <a:rPr lang="en-US" altLang="tr-TR" dirty="0"/>
              <a:t>Araştırma sonuçları ışığında öneriler</a:t>
            </a:r>
            <a:endParaRPr lang="en-US" altLang="tr-TR" dirty="0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712075" y="71755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KAYNAKÇA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Apa 6 formatına göre yazılmalıdır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8" name="Picture 1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7712075" y="71755"/>
            <a:ext cx="432435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81505" y="4467860"/>
            <a:ext cx="7891145" cy="1006475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NOT: </a:t>
            </a:r>
            <a:r>
              <a:rPr lang="en-US" altLang="tr-TR" dirty="0">
                <a:solidFill>
                  <a:srgbClr val="FF0000"/>
                </a:solidFill>
              </a:rPr>
              <a:t>Sunum süresi</a:t>
            </a:r>
            <a:r>
              <a:rPr lang="tr-TR" dirty="0">
                <a:solidFill>
                  <a:srgbClr val="FF0000"/>
                </a:solidFill>
              </a:rPr>
              <a:t> 15 </a:t>
            </a:r>
            <a:r>
              <a:rPr lang="en-US" altLang="tr-TR" dirty="0">
                <a:solidFill>
                  <a:srgbClr val="FF0000"/>
                </a:solidFill>
              </a:rPr>
              <a:t>dakikadır</a:t>
            </a:r>
            <a:r>
              <a:rPr lang="tr-TR" dirty="0">
                <a:solidFill>
                  <a:srgbClr val="FF0000"/>
                </a:solidFill>
              </a:rPr>
              <a:t> </a:t>
            </a:r>
            <a:endParaRPr lang="tr-TR" dirty="0"/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64585" y="224155"/>
            <a:ext cx="4324350" cy="8001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Object 13"/>
          <p:cNvGraphicFramePr/>
          <p:nvPr/>
        </p:nvGraphicFramePr>
        <p:xfrm>
          <a:off x="3528060" y="1699895"/>
          <a:ext cx="5803900" cy="2087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2" imgW="1562100" imgH="749300" progId="Paint.Picture">
                  <p:embed/>
                </p:oleObj>
              </mc:Choice>
              <mc:Fallback>
                <p:oleObj name="" r:id="rId2" imgW="1562100" imgH="749300" progId="Paint.Picture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28060" y="1699895"/>
                        <a:ext cx="5803900" cy="2087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/>
          <p:nvPr/>
        </p:nvGraphicFramePr>
        <p:xfrm>
          <a:off x="1224915" y="5239385"/>
          <a:ext cx="9204325" cy="1059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4" imgW="6597650" imgH="654050" progId="Paint.Picture">
                  <p:embed/>
                </p:oleObj>
              </mc:Choice>
              <mc:Fallback>
                <p:oleObj name="" r:id="rId4" imgW="6597650" imgH="654050" progId="Paint.Picture">
                  <p:embed/>
                  <p:pic>
                    <p:nvPicPr>
                      <p:cNvPr id="0" name="Picture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24915" y="5239385"/>
                        <a:ext cx="9204325" cy="1059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{840A9B5B-6540-834A-902E-8F99ADA47ABF}tf10001070</Template>
  <TotalTime>0</TotalTime>
  <Words>689</Words>
  <Application>WPS Presentation</Application>
  <PresentationFormat>Geniş ekran</PresentationFormat>
  <Paragraphs>53</Paragraphs>
  <Slides>9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SimSun</vt:lpstr>
      <vt:lpstr>Wingdings</vt:lpstr>
      <vt:lpstr>Rockwell Extra Bold</vt:lpstr>
      <vt:lpstr>Calibri</vt:lpstr>
      <vt:lpstr>Rockwell</vt:lpstr>
      <vt:lpstr>Rockwell Condensed</vt:lpstr>
      <vt:lpstr>Microsoft YaHei</vt:lpstr>
      <vt:lpstr>Arial Unicode MS</vt:lpstr>
      <vt:lpstr>Tahta Yazı</vt:lpstr>
      <vt:lpstr>Paint.Picture</vt:lpstr>
      <vt:lpstr>Paint.Picture</vt:lpstr>
      <vt:lpstr>Paint.Picture</vt:lpstr>
      <vt:lpstr>TITLE of the stuy  Plagiarism Rate  </vt:lpstr>
      <vt:lpstr>INTRODUCTION</vt:lpstr>
      <vt:lpstr>RESEARCH PROBLEMS</vt:lpstr>
      <vt:lpstr>METHOD</vt:lpstr>
      <vt:lpstr>fIndIngs</vt:lpstr>
      <vt:lpstr>RESULTS</vt:lpstr>
      <vt:lpstr>DISCUSSION AND SUGGESTIONS</vt:lpstr>
      <vt:lpstr>PowerPoint 演示文稿</vt:lpstr>
      <vt:lpstr>THANK YOU FOR LISTENING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Microsoft Office User</dc:creator>
  <cp:lastModifiedBy>Digikey</cp:lastModifiedBy>
  <cp:revision>53</cp:revision>
  <dcterms:created xsi:type="dcterms:W3CDTF">2020-07-08T09:31:00Z</dcterms:created>
  <dcterms:modified xsi:type="dcterms:W3CDTF">2023-04-07T09:35:36Z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B3787D97B80B43FF8D5F2BF6D846C26E</vt:lpwstr>
  </property>
  <property fmtid="{D5CDD505-2E9C-101B-9397-08002B2CF9AE}" pid="3" name="KSOProductBuildVer">
    <vt:lpwstr>1033-11.2.0.11516</vt:lpwstr>
  </property>
</Properties>
</file>