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dp" ContentType="image/vnd.ms-photo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468FC-4BC4-4448-B250-45C67F0C4799}" type="datetimeFigureOut">
              <a:rPr lang="tr-TR" smtClean="0"/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microsoft.com/office/2007/relationships/hdphoto" Target="../media/image4.wdp"/><Relationship Id="rId12" Type="http://schemas.openxmlformats.org/officeDocument/2006/relationships/image" Target="../media/image5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6620" y="1802130"/>
            <a:ext cx="10121900" cy="2123440"/>
          </a:xfrm>
        </p:spPr>
        <p:txBody>
          <a:bodyPr/>
          <a:lstStyle/>
          <a:p>
            <a:r>
              <a:rPr lang="en-US" altLang="tr-TR" dirty="0"/>
              <a:t> </a:t>
            </a:r>
            <a:r>
              <a:rPr lang="tr-TR" dirty="0"/>
              <a:t>TITLE of </a:t>
            </a:r>
            <a:r>
              <a:rPr lang="tr-TR" dirty="0" err="1"/>
              <a:t>th</a:t>
            </a:r>
            <a:r>
              <a:rPr lang="en-US" altLang="tr-TR" dirty="0" err="1"/>
              <a:t>E</a:t>
            </a:r>
            <a:r>
              <a:rPr lang="tr-TR" dirty="0"/>
              <a:t> </a:t>
            </a:r>
            <a:r>
              <a:rPr lang="tr-TR" dirty="0" err="1"/>
              <a:t>stu</a:t>
            </a:r>
            <a:r>
              <a:rPr lang="en-US" altLang="tr-TR" dirty="0" err="1"/>
              <a:t>D</a:t>
            </a:r>
            <a:r>
              <a:rPr lang="tr-TR" dirty="0" err="1"/>
              <a:t>y</a:t>
            </a:r>
            <a:r>
              <a:rPr lang="tr-TR" dirty="0"/>
              <a:t> </a:t>
            </a:r>
            <a:br>
              <a:rPr lang="tr-TR" dirty="0"/>
            </a:br>
            <a:br>
              <a:rPr lang="tr-TR" sz="1800" dirty="0"/>
            </a:br>
            <a:endParaRPr lang="tr-TR" sz="1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6814" y="4439607"/>
            <a:ext cx="7891272" cy="1069848"/>
          </a:xfrm>
        </p:spPr>
        <p:txBody>
          <a:bodyPr>
            <a:noAutofit/>
          </a:bodyPr>
          <a:lstStyle/>
          <a:p>
            <a:r>
              <a:rPr lang="tr-TR" sz="1400" b="1" dirty="0"/>
              <a:t>AUTHOR</a:t>
            </a:r>
            <a:r>
              <a:rPr lang="en-US" altLang="tr-TR" sz="1400" b="1" dirty="0"/>
              <a:t> NAME-SURNAME-UNIVERSITY</a:t>
            </a:r>
            <a:r>
              <a:rPr lang="tr-TR" sz="1400" b="1" dirty="0"/>
              <a:t> </a:t>
            </a:r>
            <a:r>
              <a:rPr lang="en-US" altLang="tr-TR" sz="1400" b="1" dirty="0"/>
              <a:t>-</a:t>
            </a:r>
            <a:r>
              <a:rPr lang="tr-TR" sz="1400" b="1" dirty="0"/>
              <a:t> ORCID ID </a:t>
            </a:r>
            <a:endParaRPr lang="tr-TR" sz="1400" b="1" dirty="0"/>
          </a:p>
          <a:p>
            <a:r>
              <a:rPr lang="tr-TR" sz="1400" b="1" dirty="0">
                <a:sym typeface="+mn-ea"/>
              </a:rPr>
              <a:t>AUTHOR</a:t>
            </a:r>
            <a:r>
              <a:rPr lang="en-US" altLang="tr-TR" sz="1400" b="1" dirty="0">
                <a:sym typeface="+mn-ea"/>
              </a:rPr>
              <a:t> NAME-SURNAME-UNIVERSITY</a:t>
            </a:r>
            <a:r>
              <a:rPr lang="tr-TR" sz="1400" b="1" dirty="0">
                <a:sym typeface="+mn-ea"/>
              </a:rPr>
              <a:t> </a:t>
            </a:r>
            <a:r>
              <a:rPr lang="en-US" altLang="tr-TR" sz="1400" b="1" dirty="0">
                <a:sym typeface="+mn-ea"/>
              </a:rPr>
              <a:t>-</a:t>
            </a:r>
            <a:r>
              <a:rPr lang="tr-TR" sz="1400" b="1" dirty="0">
                <a:sym typeface="+mn-ea"/>
              </a:rPr>
              <a:t> ORCID ID </a:t>
            </a:r>
            <a:endParaRPr lang="tr-TR" sz="14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4596765" y="359410"/>
            <a:ext cx="668782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/>
              <a:t>1st International Cyprus Education and Social Sciences Conference</a:t>
            </a:r>
            <a:endParaRPr lang="tr-TR" sz="1400" b="1" dirty="0"/>
          </a:p>
          <a:p>
            <a:pPr algn="ctr"/>
            <a:r>
              <a:rPr lang="tr-TR" sz="1400" b="1" dirty="0"/>
              <a:t>Cyprus Health and Social Sciences University, Turkish Republic of Northern Cyprus, April 17-18-19 2023</a:t>
            </a:r>
            <a:endParaRPr lang="tr-TR" sz="1400" b="1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065" y="355600"/>
            <a:ext cx="4324350" cy="8001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Object 9"/>
          <p:cNvGraphicFramePr/>
          <p:nvPr/>
        </p:nvGraphicFramePr>
        <p:xfrm>
          <a:off x="677545" y="5297805"/>
          <a:ext cx="10607040" cy="1113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2" imgW="7188200" imgH="660400" progId="Paint.Picture">
                  <p:embed/>
                </p:oleObj>
              </mc:Choice>
              <mc:Fallback>
                <p:oleObj name="" r:id="rId2" imgW="7188200" imgH="660400" progId="Paint.Picture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7545" y="5297805"/>
                        <a:ext cx="10607040" cy="1113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Problem </a:t>
            </a:r>
            <a:r>
              <a:rPr lang="tr-TR" dirty="0" err="1"/>
              <a:t>situation</a:t>
            </a:r>
            <a:r>
              <a:rPr lang="tr-TR" dirty="0"/>
              <a:t> </a:t>
            </a:r>
            <a:endParaRPr lang="tr-TR" dirty="0"/>
          </a:p>
          <a:p>
            <a:r>
              <a:rPr lang="tr-TR" dirty="0" err="1"/>
              <a:t>Literature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en-US" altLang="tr-TR" dirty="0" err="1"/>
              <a:t>l</a:t>
            </a:r>
            <a:r>
              <a:rPr lang="tr-TR" dirty="0" err="1"/>
              <a:t>y</a:t>
            </a:r>
            <a:endParaRPr lang="tr-TR" dirty="0"/>
          </a:p>
          <a:p>
            <a:r>
              <a:rPr lang="tr-TR" dirty="0" err="1"/>
              <a:t>Aim</a:t>
            </a:r>
            <a:r>
              <a:rPr lang="tr-TR" dirty="0"/>
              <a:t>  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endParaRPr lang="tr-TR" dirty="0"/>
          </a:p>
        </p:txBody>
      </p:sp>
      <p:pic>
        <p:nvPicPr>
          <p:cNvPr id="7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27290" y="2247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RESEARCH PROBLEMS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Main problem</a:t>
            </a:r>
            <a:endParaRPr lang="tr-TR" dirty="0"/>
          </a:p>
          <a:p>
            <a:r>
              <a:rPr lang="tr-TR" dirty="0" err="1"/>
              <a:t>Sub-problems</a:t>
            </a:r>
            <a:endParaRPr lang="tr-TR" dirty="0"/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2634608" y="6111757"/>
            <a:ext cx="946957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pic>
        <p:nvPicPr>
          <p:cNvPr id="4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METHOD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Method</a:t>
            </a:r>
            <a:endParaRPr lang="tr-TR" dirty="0"/>
          </a:p>
          <a:p>
            <a:r>
              <a:rPr lang="tr-TR" dirty="0" err="1"/>
              <a:t>Population</a:t>
            </a:r>
            <a:r>
              <a:rPr lang="tr-TR" dirty="0"/>
              <a:t> / </a:t>
            </a:r>
            <a:r>
              <a:rPr lang="tr-TR" dirty="0" err="1"/>
              <a:t>Sample</a:t>
            </a:r>
            <a:r>
              <a:rPr lang="tr-TR" dirty="0"/>
              <a:t> /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Group</a:t>
            </a:r>
            <a:endParaRPr lang="tr-TR" dirty="0"/>
          </a:p>
          <a:p>
            <a:r>
              <a:rPr lang="tr-TR" dirty="0"/>
              <a:t>Data </a:t>
            </a:r>
            <a:r>
              <a:rPr lang="tr-TR" dirty="0" err="1"/>
              <a:t>collection</a:t>
            </a:r>
            <a:r>
              <a:rPr lang="tr-TR" dirty="0"/>
              <a:t> </a:t>
            </a:r>
            <a:r>
              <a:rPr lang="tr-TR" dirty="0" err="1"/>
              <a:t>tool</a:t>
            </a:r>
            <a:endParaRPr lang="tr-TR" dirty="0"/>
          </a:p>
          <a:p>
            <a:r>
              <a:rPr lang="tr-TR" dirty="0"/>
              <a:t>Data </a:t>
            </a:r>
            <a:r>
              <a:rPr lang="tr-TR" dirty="0" err="1"/>
              <a:t>analysis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57306"/>
          </a:xfrm>
        </p:spPr>
        <p:txBody>
          <a:bodyPr/>
          <a:lstStyle/>
          <a:p>
            <a:r>
              <a:rPr lang="tr-TR" dirty="0" err="1"/>
              <a:t>fIndIngs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512277"/>
            <a:ext cx="10058400" cy="4659923"/>
          </a:xfrm>
        </p:spPr>
        <p:txBody>
          <a:bodyPr/>
          <a:lstStyle/>
          <a:p>
            <a:r>
              <a:rPr lang="tr-TR" dirty="0" err="1"/>
              <a:t>Tables</a:t>
            </a:r>
            <a:r>
              <a:rPr lang="tr-TR" dirty="0"/>
              <a:t> </a:t>
            </a:r>
            <a:endParaRPr lang="tr-TR" dirty="0"/>
          </a:p>
          <a:p>
            <a:r>
              <a:rPr lang="tr-TR" dirty="0" err="1"/>
              <a:t>Comments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needed</a:t>
            </a:r>
            <a:r>
              <a:rPr lang="tr-TR" dirty="0"/>
              <a:t>)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2634608" y="6213237"/>
            <a:ext cx="946957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RESULTS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presented</a:t>
            </a:r>
            <a:r>
              <a:rPr lang="tr-TR" dirty="0"/>
              <a:t> </a:t>
            </a:r>
            <a:r>
              <a:rPr lang="tr-TR" dirty="0" err="1"/>
              <a:t>briefly</a:t>
            </a:r>
            <a:endParaRPr lang="tr-TR" dirty="0"/>
          </a:p>
          <a:p>
            <a:endParaRPr 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DISCUSSION AND SUGGESTIONS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094103"/>
            <a:ext cx="10058400" cy="4050792"/>
          </a:xfrm>
        </p:spPr>
        <p:txBody>
          <a:bodyPr/>
          <a:lstStyle/>
          <a:p>
            <a:r>
              <a:rPr lang="tr-TR" dirty="0" err="1"/>
              <a:t>Discussion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literature</a:t>
            </a:r>
            <a:endParaRPr lang="tr-TR" dirty="0"/>
          </a:p>
          <a:p>
            <a:r>
              <a:rPr lang="tr-TR" dirty="0" err="1"/>
              <a:t>Suggestions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, </a:t>
            </a:r>
            <a:r>
              <a:rPr lang="tr-TR" dirty="0" err="1"/>
              <a:t>systems</a:t>
            </a:r>
            <a:r>
              <a:rPr lang="tr-TR" dirty="0"/>
              <a:t>, </a:t>
            </a:r>
            <a:r>
              <a:rPr lang="tr-TR" dirty="0" err="1"/>
              <a:t>etc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712075" y="71755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712075" y="71755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THANK YOU</a:t>
            </a:r>
            <a:br>
              <a:rPr lang="tr-TR" dirty="0"/>
            </a:br>
            <a:r>
              <a:rPr lang="tr-TR" dirty="0"/>
              <a:t>FOR LISTENING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81506" y="4468030"/>
            <a:ext cx="7891272" cy="154590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dirty="0"/>
              <a:t>AUTHORS</a:t>
            </a:r>
            <a:endParaRPr lang="tr-TR" dirty="0"/>
          </a:p>
          <a:p>
            <a:pPr algn="ctr"/>
            <a:r>
              <a:rPr lang="tr-TR" dirty="0"/>
              <a:t>AUTHORS</a:t>
            </a:r>
            <a:endParaRPr lang="tr-TR" dirty="0"/>
          </a:p>
          <a:p>
            <a:pPr algn="ctr"/>
            <a:r>
              <a:rPr lang="tr-TR" dirty="0"/>
              <a:t>AUTHORS</a:t>
            </a:r>
            <a:endParaRPr lang="tr-TR" dirty="0"/>
          </a:p>
          <a:p>
            <a:pPr algn="ctr"/>
            <a:r>
              <a:rPr lang="tr-TR" dirty="0">
                <a:solidFill>
                  <a:srgbClr val="FF0000"/>
                </a:solidFill>
              </a:rPr>
              <a:t>NOTE: </a:t>
            </a:r>
            <a:r>
              <a:rPr lang="tr-TR" dirty="0" err="1">
                <a:solidFill>
                  <a:srgbClr val="FF0000"/>
                </a:solidFill>
              </a:rPr>
              <a:t>Paper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presentation</a:t>
            </a:r>
            <a:r>
              <a:rPr lang="tr-TR" dirty="0">
                <a:solidFill>
                  <a:srgbClr val="FF0000"/>
                </a:solidFill>
              </a:rPr>
              <a:t> time is 15 </a:t>
            </a:r>
            <a:r>
              <a:rPr lang="tr-TR" dirty="0" err="1">
                <a:solidFill>
                  <a:srgbClr val="FF0000"/>
                </a:solidFill>
              </a:rPr>
              <a:t>minutes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>
                <a:sym typeface="Wingdings" panose="05000000000000000000" pitchFamily="2" charset="2"/>
              </a:rPr>
              <a:t> </a:t>
            </a:r>
            <a:endParaRPr lang="tr-TR" dirty="0"/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64585" y="224155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{840A9B5B-6540-834A-902E-8F99ADA47ABF}tf10001070</Template>
  <TotalTime>0</TotalTime>
  <Words>779</Words>
  <Application>WPS Presentation</Application>
  <PresentationFormat>Geniş ekran</PresentationFormat>
  <Paragraphs>54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Rockwell Extra Bold</vt:lpstr>
      <vt:lpstr>Calibri</vt:lpstr>
      <vt:lpstr>Rockwell</vt:lpstr>
      <vt:lpstr>Rockwell Condensed</vt:lpstr>
      <vt:lpstr>Microsoft YaHei</vt:lpstr>
      <vt:lpstr>Arial Unicode MS</vt:lpstr>
      <vt:lpstr>Tahta Yazı</vt:lpstr>
      <vt:lpstr>Paint.Picture</vt:lpstr>
      <vt:lpstr>TITLE of the stuy  Plagiarism Rate  </vt:lpstr>
      <vt:lpstr>INTRODUCTION</vt:lpstr>
      <vt:lpstr>RESEARCH PROBLEMS</vt:lpstr>
      <vt:lpstr>METHOD</vt:lpstr>
      <vt:lpstr>fIndIngs</vt:lpstr>
      <vt:lpstr>RESULTS</vt:lpstr>
      <vt:lpstr>DISCUSSION AND SUGGESTIONS</vt:lpstr>
      <vt:lpstr>PowerPoint 演示文稿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Digikey</cp:lastModifiedBy>
  <cp:revision>44</cp:revision>
  <dcterms:created xsi:type="dcterms:W3CDTF">2020-07-08T09:31:00Z</dcterms:created>
  <dcterms:modified xsi:type="dcterms:W3CDTF">2023-04-07T09:24:59Z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E73755EAFB1E43BD92029D8808CBDF63</vt:lpwstr>
  </property>
  <property fmtid="{D5CDD505-2E9C-101B-9397-08002B2CF9AE}" pid="3" name="KSOProductBuildVer">
    <vt:lpwstr>1033-11.2.0.11516</vt:lpwstr>
  </property>
</Properties>
</file>